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 showGuides="1">
      <p:cViewPr varScale="1">
        <p:scale>
          <a:sx n="107" d="100"/>
          <a:sy n="107" d="100"/>
        </p:scale>
        <p:origin x="-6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A7403-4962-44E1-9F53-3EEDFC5606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461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6559C-7506-494A-9CA4-B829DC2935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62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5C3DD-18ED-4097-91AE-274F7A38365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424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00C6E-D113-4F75-91FA-373044F1D0A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60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F0E57-B399-4B1F-ADC4-3D037C25F35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869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9C510-D1B3-45E3-A0B2-74419AD424F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5421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6B12A-320A-4203-BA54-CB15C279ACB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3755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A4BF8-99D4-4D7C-A2C3-D3C4014A4E7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737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67943-EE2B-41A9-9D1A-4DFA4A55C2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124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DBF82-50EB-4F75-954B-5C75569DFD0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156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016F4-C124-4C00-BA80-0D8A548DEC6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8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FEC7F1-C167-4CED-B850-94822BD30BA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4099" name="Picture 3" descr="foto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600"/>
            <a:ext cx="4648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onsai Cây Màu Xanh Lá - Ảnh miễn phí trên Pixab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"/>
            <a:ext cx="148113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86000" y="228600"/>
            <a:ext cx="495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Se devo leggere un bel romanzo…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6000" y="6019800"/>
            <a:ext cx="495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…me lo scrivo.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362200" y="6324600"/>
            <a:ext cx="495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Winston Churchill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6147" name="Picture 3" descr="C:\Documents and Settings\Administrator\Documenti\Fi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373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In attesa delle vostre domande comincio io:</a:t>
            </a:r>
          </a:p>
          <a:p>
            <a:r>
              <a:rPr lang="it-IT" altLang="it-IT" sz="20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Cosa state vedendo?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477000" y="6477000"/>
            <a:ext cx="243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gianfrancotajana@gmail.com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27</Words>
  <Application>Microsoft Office PowerPoint</Application>
  <PresentationFormat>Presentazione su schermo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Times New Roman</vt:lpstr>
      <vt:lpstr>Calibri</vt:lpstr>
      <vt:lpstr>Struttura predefinita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TAJANA</dc:creator>
  <cp:lastModifiedBy>741773</cp:lastModifiedBy>
  <cp:revision>1</cp:revision>
  <dcterms:created xsi:type="dcterms:W3CDTF">2022-03-14T17:25:17Z</dcterms:created>
  <dcterms:modified xsi:type="dcterms:W3CDTF">2022-03-14T18:18:24Z</dcterms:modified>
</cp:coreProperties>
</file>